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4A1"/>
    <a:srgbClr val="CCC70A"/>
    <a:srgbClr val="F8F56C"/>
    <a:srgbClr val="E1E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538A9-0C8B-40F5-ABAB-A7916FAF242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1DB5FB76-50EC-4C81-AF08-8C62D48C6931}">
      <dgm:prSet phldrT="[Tekst]"/>
      <dgm:spPr>
        <a:solidFill>
          <a:srgbClr val="7030A0"/>
        </a:solidFill>
      </dgm:spPr>
      <dgm:t>
        <a:bodyPr/>
        <a:lstStyle/>
        <a:p>
          <a:r>
            <a:rPr lang="pl-PL" smtClean="0"/>
            <a:t>sen</a:t>
          </a:r>
          <a:endParaRPr lang="pl-PL" dirty="0"/>
        </a:p>
      </dgm:t>
    </dgm:pt>
    <dgm:pt modelId="{EB29CBF4-8179-449A-B9D8-7EADA7D033E6}" type="parTrans" cxnId="{73BB3591-B874-4B3C-A329-F78B3CB235D7}">
      <dgm:prSet/>
      <dgm:spPr/>
      <dgm:t>
        <a:bodyPr/>
        <a:lstStyle/>
        <a:p>
          <a:endParaRPr lang="pl-PL"/>
        </a:p>
      </dgm:t>
    </dgm:pt>
    <dgm:pt modelId="{FACB8B1D-D44C-4689-8584-C567A03BB2A7}" type="sibTrans" cxnId="{73BB3591-B874-4B3C-A329-F78B3CB235D7}">
      <dgm:prSet/>
      <dgm:spPr/>
      <dgm:t>
        <a:bodyPr/>
        <a:lstStyle/>
        <a:p>
          <a:endParaRPr lang="pl-PL"/>
        </a:p>
      </dgm:t>
    </dgm:pt>
    <dgm:pt modelId="{824E9DF0-C394-4447-9AD9-942B9D6F9C89}">
      <dgm:prSet phldrT="[Tekst]"/>
      <dgm:spPr/>
      <dgm:t>
        <a:bodyPr/>
        <a:lstStyle/>
        <a:p>
          <a:r>
            <a:rPr lang="pl-PL" dirty="0" smtClean="0"/>
            <a:t>gry planszowe</a:t>
          </a:r>
          <a:endParaRPr lang="pl-PL" dirty="0"/>
        </a:p>
      </dgm:t>
    </dgm:pt>
    <dgm:pt modelId="{B2C932F4-53D4-40F6-9707-A5CDE86CE21C}" type="parTrans" cxnId="{C9C17BC9-AC66-489F-A880-1973BCC759B2}">
      <dgm:prSet/>
      <dgm:spPr/>
      <dgm:t>
        <a:bodyPr/>
        <a:lstStyle/>
        <a:p>
          <a:endParaRPr lang="pl-PL"/>
        </a:p>
      </dgm:t>
    </dgm:pt>
    <dgm:pt modelId="{8F698EA9-74DF-4BFA-9721-641B6C7D3D60}" type="sibTrans" cxnId="{C9C17BC9-AC66-489F-A880-1973BCC759B2}">
      <dgm:prSet/>
      <dgm:spPr/>
      <dgm:t>
        <a:bodyPr/>
        <a:lstStyle/>
        <a:p>
          <a:endParaRPr lang="pl-PL"/>
        </a:p>
      </dgm:t>
    </dgm:pt>
    <dgm:pt modelId="{43350289-F03B-425F-95DF-7DB82FF2AD83}">
      <dgm:prSet phldrT="[Tekst]"/>
      <dgm:spPr>
        <a:solidFill>
          <a:srgbClr val="CCC70A"/>
        </a:solidFill>
        <a:ln>
          <a:solidFill>
            <a:srgbClr val="CCC70A"/>
          </a:solidFill>
        </a:ln>
      </dgm:spPr>
      <dgm:t>
        <a:bodyPr/>
        <a:lstStyle/>
        <a:p>
          <a:r>
            <a:rPr lang="pl-PL" dirty="0" smtClean="0"/>
            <a:t>czytanie</a:t>
          </a:r>
          <a:endParaRPr lang="pl-PL" dirty="0"/>
        </a:p>
      </dgm:t>
    </dgm:pt>
    <dgm:pt modelId="{4DC6B98B-0B07-4498-ADFC-8EE62A17727B}" type="sibTrans" cxnId="{AF10EE5B-DE41-4CB9-9171-13D023B0F642}">
      <dgm:prSet/>
      <dgm:spPr/>
      <dgm:t>
        <a:bodyPr/>
        <a:lstStyle/>
        <a:p>
          <a:endParaRPr lang="pl-PL"/>
        </a:p>
      </dgm:t>
    </dgm:pt>
    <dgm:pt modelId="{4BA9D98D-D11E-4A6C-947F-4F6ADD081E42}" type="parTrans" cxnId="{AF10EE5B-DE41-4CB9-9171-13D023B0F642}">
      <dgm:prSet/>
      <dgm:spPr/>
      <dgm:t>
        <a:bodyPr/>
        <a:lstStyle/>
        <a:p>
          <a:endParaRPr lang="pl-PL"/>
        </a:p>
      </dgm:t>
    </dgm:pt>
    <dgm:pt modelId="{CA90D38D-7646-491D-891E-7AE8CF3E8767}">
      <dgm:prSet phldrT="[Tekst]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pl-PL" dirty="0" smtClean="0"/>
            <a:t>bajki, filmy</a:t>
          </a:r>
          <a:endParaRPr lang="pl-PL" dirty="0"/>
        </a:p>
      </dgm:t>
    </dgm:pt>
    <dgm:pt modelId="{68C112BB-3B46-4E74-8B85-A33907586C10}" type="parTrans" cxnId="{04681AE0-9D8D-4C62-B80C-A19C72878982}">
      <dgm:prSet/>
      <dgm:spPr/>
      <dgm:t>
        <a:bodyPr/>
        <a:lstStyle/>
        <a:p>
          <a:endParaRPr lang="pl-PL"/>
        </a:p>
      </dgm:t>
    </dgm:pt>
    <dgm:pt modelId="{7826E212-A3F5-4675-8670-1D967A68796D}" type="sibTrans" cxnId="{04681AE0-9D8D-4C62-B80C-A19C72878982}">
      <dgm:prSet/>
      <dgm:spPr/>
      <dgm:t>
        <a:bodyPr/>
        <a:lstStyle/>
        <a:p>
          <a:endParaRPr lang="pl-PL"/>
        </a:p>
      </dgm:t>
    </dgm:pt>
    <dgm:pt modelId="{6CA8F265-E238-4933-8AC0-AD42090448AB}">
      <dgm:prSet phldrT="[Tekst]"/>
      <dgm:spPr>
        <a:solidFill>
          <a:srgbClr val="D834A1"/>
        </a:solidFill>
        <a:ln>
          <a:solidFill>
            <a:srgbClr val="D834A1"/>
          </a:solidFill>
        </a:ln>
      </dgm:spPr>
      <dgm:t>
        <a:bodyPr/>
        <a:lstStyle/>
        <a:p>
          <a:r>
            <a:rPr lang="pl-PL" dirty="0" smtClean="0"/>
            <a:t>leniuchowanie </a:t>
          </a:r>
          <a:endParaRPr lang="pl-PL" dirty="0"/>
        </a:p>
      </dgm:t>
    </dgm:pt>
    <dgm:pt modelId="{FBC89D4D-F6A3-4EEF-B138-5EF3B96EB270}" type="parTrans" cxnId="{D5C5DFBB-F89F-4480-8FCF-8930EC12E39E}">
      <dgm:prSet/>
      <dgm:spPr/>
      <dgm:t>
        <a:bodyPr/>
        <a:lstStyle/>
        <a:p>
          <a:endParaRPr lang="pl-PL"/>
        </a:p>
      </dgm:t>
    </dgm:pt>
    <dgm:pt modelId="{9D60CA8F-56D9-430A-8390-33334F1A2216}" type="sibTrans" cxnId="{D5C5DFBB-F89F-4480-8FCF-8930EC12E39E}">
      <dgm:prSet/>
      <dgm:spPr/>
      <dgm:t>
        <a:bodyPr/>
        <a:lstStyle/>
        <a:p>
          <a:endParaRPr lang="pl-PL"/>
        </a:p>
      </dgm:t>
    </dgm:pt>
    <dgm:pt modelId="{F2A54337-0AB7-4D42-9943-6766B40FC719}" type="pres">
      <dgm:prSet presAssocID="{BF1538A9-0C8B-40F5-ABAB-A7916FAF2426}" presName="compositeShape" presStyleCnt="0">
        <dgm:presLayoutVars>
          <dgm:chMax val="7"/>
          <dgm:dir/>
          <dgm:resizeHandles val="exact"/>
        </dgm:presLayoutVars>
      </dgm:prSet>
      <dgm:spPr/>
    </dgm:pt>
    <dgm:pt modelId="{6755D13E-AEC4-4799-BD0D-8A806A2E36C3}" type="pres">
      <dgm:prSet presAssocID="{BF1538A9-0C8B-40F5-ABAB-A7916FAF2426}" presName="wedge1" presStyleLbl="node1" presStyleIdx="0" presStyleCnt="5" custLinFactNeighborX="-3247" custLinFactNeighborY="3769"/>
      <dgm:spPr/>
      <dgm:t>
        <a:bodyPr/>
        <a:lstStyle/>
        <a:p>
          <a:endParaRPr lang="pl-PL"/>
        </a:p>
      </dgm:t>
    </dgm:pt>
    <dgm:pt modelId="{A4F05C79-CCB3-493C-B06C-2A6171627373}" type="pres">
      <dgm:prSet presAssocID="{BF1538A9-0C8B-40F5-ABAB-A7916FAF2426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23B0B2-80E7-466D-AE11-BDFFD620B27B}" type="pres">
      <dgm:prSet presAssocID="{BF1538A9-0C8B-40F5-ABAB-A7916FAF2426}" presName="wedge2" presStyleLbl="node1" presStyleIdx="1" presStyleCnt="5" custLinFactNeighborX="0" custLinFactNeighborY="-492"/>
      <dgm:spPr/>
      <dgm:t>
        <a:bodyPr/>
        <a:lstStyle/>
        <a:p>
          <a:endParaRPr lang="pl-PL"/>
        </a:p>
      </dgm:t>
    </dgm:pt>
    <dgm:pt modelId="{8B8105F4-9C29-4BE1-90A6-861E3145F53F}" type="pres">
      <dgm:prSet presAssocID="{BF1538A9-0C8B-40F5-ABAB-A7916FAF2426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30AB06-B416-4606-A269-8DE79D45030C}" type="pres">
      <dgm:prSet presAssocID="{BF1538A9-0C8B-40F5-ABAB-A7916FAF2426}" presName="wedge3" presStyleLbl="node1" presStyleIdx="2" presStyleCnt="5" custLinFactNeighborX="0" custLinFactNeighborY="492"/>
      <dgm:spPr/>
      <dgm:t>
        <a:bodyPr/>
        <a:lstStyle/>
        <a:p>
          <a:endParaRPr lang="pl-PL"/>
        </a:p>
      </dgm:t>
    </dgm:pt>
    <dgm:pt modelId="{30FE9BD5-26BB-42C3-9DEF-17340AFB7772}" type="pres">
      <dgm:prSet presAssocID="{BF1538A9-0C8B-40F5-ABAB-A7916FAF2426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843979-DE87-466F-9447-B5746020884B}" type="pres">
      <dgm:prSet presAssocID="{BF1538A9-0C8B-40F5-ABAB-A7916FAF2426}" presName="wedge4" presStyleLbl="node1" presStyleIdx="3" presStyleCnt="5" custLinFactNeighborX="-492" custLinFactNeighborY="246"/>
      <dgm:spPr/>
      <dgm:t>
        <a:bodyPr/>
        <a:lstStyle/>
        <a:p>
          <a:endParaRPr lang="pl-PL"/>
        </a:p>
      </dgm:t>
    </dgm:pt>
    <dgm:pt modelId="{E84259C4-F1E0-457F-84B0-B187FBA1AFE6}" type="pres">
      <dgm:prSet presAssocID="{BF1538A9-0C8B-40F5-ABAB-A7916FAF2426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81F168-2CBB-4774-AAC5-6D8CCF2F23BD}" type="pres">
      <dgm:prSet presAssocID="{BF1538A9-0C8B-40F5-ABAB-A7916FAF2426}" presName="wedge5" presStyleLbl="node1" presStyleIdx="4" presStyleCnt="5" custLinFactNeighborX="-246" custLinFactNeighborY="-738"/>
      <dgm:spPr/>
    </dgm:pt>
    <dgm:pt modelId="{AAD49689-C98B-41A9-BDDD-675A16DD4400}" type="pres">
      <dgm:prSet presAssocID="{BF1538A9-0C8B-40F5-ABAB-A7916FAF2426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3BB3591-B874-4B3C-A329-F78B3CB235D7}" srcId="{BF1538A9-0C8B-40F5-ABAB-A7916FAF2426}" destId="{1DB5FB76-50EC-4C81-AF08-8C62D48C6931}" srcOrd="0" destOrd="0" parTransId="{EB29CBF4-8179-449A-B9D8-7EADA7D033E6}" sibTransId="{FACB8B1D-D44C-4689-8584-C567A03BB2A7}"/>
    <dgm:cxn modelId="{29445EC3-B8EB-4BD6-B2F9-A75A81FA01D9}" type="presOf" srcId="{1DB5FB76-50EC-4C81-AF08-8C62D48C6931}" destId="{A4F05C79-CCB3-493C-B06C-2A6171627373}" srcOrd="1" destOrd="0" presId="urn:microsoft.com/office/officeart/2005/8/layout/chart3"/>
    <dgm:cxn modelId="{5777C724-9B34-40A3-AB10-19CD7B0B277E}" type="presOf" srcId="{1DB5FB76-50EC-4C81-AF08-8C62D48C6931}" destId="{6755D13E-AEC4-4799-BD0D-8A806A2E36C3}" srcOrd="0" destOrd="0" presId="urn:microsoft.com/office/officeart/2005/8/layout/chart3"/>
    <dgm:cxn modelId="{04681AE0-9D8D-4C62-B80C-A19C72878982}" srcId="{BF1538A9-0C8B-40F5-ABAB-A7916FAF2426}" destId="{CA90D38D-7646-491D-891E-7AE8CF3E8767}" srcOrd="3" destOrd="0" parTransId="{68C112BB-3B46-4E74-8B85-A33907586C10}" sibTransId="{7826E212-A3F5-4675-8670-1D967A68796D}"/>
    <dgm:cxn modelId="{AF10EE5B-DE41-4CB9-9171-13D023B0F642}" srcId="{BF1538A9-0C8B-40F5-ABAB-A7916FAF2426}" destId="{43350289-F03B-425F-95DF-7DB82FF2AD83}" srcOrd="1" destOrd="0" parTransId="{4BA9D98D-D11E-4A6C-947F-4F6ADD081E42}" sibTransId="{4DC6B98B-0B07-4498-ADFC-8EE62A17727B}"/>
    <dgm:cxn modelId="{279230E6-29D7-4AB1-9D9E-CAE0E8BF8E95}" type="presOf" srcId="{CA90D38D-7646-491D-891E-7AE8CF3E8767}" destId="{E84259C4-F1E0-457F-84B0-B187FBA1AFE6}" srcOrd="1" destOrd="0" presId="urn:microsoft.com/office/officeart/2005/8/layout/chart3"/>
    <dgm:cxn modelId="{D5C5DFBB-F89F-4480-8FCF-8930EC12E39E}" srcId="{BF1538A9-0C8B-40F5-ABAB-A7916FAF2426}" destId="{6CA8F265-E238-4933-8AC0-AD42090448AB}" srcOrd="4" destOrd="0" parTransId="{FBC89D4D-F6A3-4EEF-B138-5EF3B96EB270}" sibTransId="{9D60CA8F-56D9-430A-8390-33334F1A2216}"/>
    <dgm:cxn modelId="{7F844BE2-3952-41D2-82B9-0B4C0BC308EA}" type="presOf" srcId="{6CA8F265-E238-4933-8AC0-AD42090448AB}" destId="{2A81F168-2CBB-4774-AAC5-6D8CCF2F23BD}" srcOrd="0" destOrd="0" presId="urn:microsoft.com/office/officeart/2005/8/layout/chart3"/>
    <dgm:cxn modelId="{ACB2C4AA-C0CC-4EAF-BE8C-9FE4205A23F4}" type="presOf" srcId="{824E9DF0-C394-4447-9AD9-942B9D6F9C89}" destId="{CC30AB06-B416-4606-A269-8DE79D45030C}" srcOrd="0" destOrd="0" presId="urn:microsoft.com/office/officeart/2005/8/layout/chart3"/>
    <dgm:cxn modelId="{78AA0A86-E95E-4465-B68F-506E13B92DEE}" type="presOf" srcId="{6CA8F265-E238-4933-8AC0-AD42090448AB}" destId="{AAD49689-C98B-41A9-BDDD-675A16DD4400}" srcOrd="1" destOrd="0" presId="urn:microsoft.com/office/officeart/2005/8/layout/chart3"/>
    <dgm:cxn modelId="{CD22419E-E1C9-432F-B53E-0CDA85318415}" type="presOf" srcId="{CA90D38D-7646-491D-891E-7AE8CF3E8767}" destId="{16843979-DE87-466F-9447-B5746020884B}" srcOrd="0" destOrd="0" presId="urn:microsoft.com/office/officeart/2005/8/layout/chart3"/>
    <dgm:cxn modelId="{5E3F3D6D-E8AD-46F1-875B-888A234B2550}" type="presOf" srcId="{43350289-F03B-425F-95DF-7DB82FF2AD83}" destId="{8B8105F4-9C29-4BE1-90A6-861E3145F53F}" srcOrd="1" destOrd="0" presId="urn:microsoft.com/office/officeart/2005/8/layout/chart3"/>
    <dgm:cxn modelId="{C9C17BC9-AC66-489F-A880-1973BCC759B2}" srcId="{BF1538A9-0C8B-40F5-ABAB-A7916FAF2426}" destId="{824E9DF0-C394-4447-9AD9-942B9D6F9C89}" srcOrd="2" destOrd="0" parTransId="{B2C932F4-53D4-40F6-9707-A5CDE86CE21C}" sibTransId="{8F698EA9-74DF-4BFA-9721-641B6C7D3D60}"/>
    <dgm:cxn modelId="{A62F7FB5-2231-4D11-8405-921416673D5A}" type="presOf" srcId="{824E9DF0-C394-4447-9AD9-942B9D6F9C89}" destId="{30FE9BD5-26BB-42C3-9DEF-17340AFB7772}" srcOrd="1" destOrd="0" presId="urn:microsoft.com/office/officeart/2005/8/layout/chart3"/>
    <dgm:cxn modelId="{344D53D9-5BAE-4318-B549-E629793BC2B1}" type="presOf" srcId="{BF1538A9-0C8B-40F5-ABAB-A7916FAF2426}" destId="{F2A54337-0AB7-4D42-9943-6766B40FC719}" srcOrd="0" destOrd="0" presId="urn:microsoft.com/office/officeart/2005/8/layout/chart3"/>
    <dgm:cxn modelId="{71B99616-B3CB-45D4-9697-B5235D9F861F}" type="presOf" srcId="{43350289-F03B-425F-95DF-7DB82FF2AD83}" destId="{0023B0B2-80E7-466D-AE11-BDFFD620B27B}" srcOrd="0" destOrd="0" presId="urn:microsoft.com/office/officeart/2005/8/layout/chart3"/>
    <dgm:cxn modelId="{8FF6B26F-6526-49A3-AA25-0C882A6BC204}" type="presParOf" srcId="{F2A54337-0AB7-4D42-9943-6766B40FC719}" destId="{6755D13E-AEC4-4799-BD0D-8A806A2E36C3}" srcOrd="0" destOrd="0" presId="urn:microsoft.com/office/officeart/2005/8/layout/chart3"/>
    <dgm:cxn modelId="{C4D6D9D7-4A29-43F3-8B25-636E6F90E23B}" type="presParOf" srcId="{F2A54337-0AB7-4D42-9943-6766B40FC719}" destId="{A4F05C79-CCB3-493C-B06C-2A6171627373}" srcOrd="1" destOrd="0" presId="urn:microsoft.com/office/officeart/2005/8/layout/chart3"/>
    <dgm:cxn modelId="{56A05D9C-8477-41F4-8029-C300406327C1}" type="presParOf" srcId="{F2A54337-0AB7-4D42-9943-6766B40FC719}" destId="{0023B0B2-80E7-466D-AE11-BDFFD620B27B}" srcOrd="2" destOrd="0" presId="urn:microsoft.com/office/officeart/2005/8/layout/chart3"/>
    <dgm:cxn modelId="{C9BC12D4-01AB-44C4-8E68-823CF2FF65E7}" type="presParOf" srcId="{F2A54337-0AB7-4D42-9943-6766B40FC719}" destId="{8B8105F4-9C29-4BE1-90A6-861E3145F53F}" srcOrd="3" destOrd="0" presId="urn:microsoft.com/office/officeart/2005/8/layout/chart3"/>
    <dgm:cxn modelId="{D2B9200F-DFE0-482F-8E3A-E4CCC3F1BAA0}" type="presParOf" srcId="{F2A54337-0AB7-4D42-9943-6766B40FC719}" destId="{CC30AB06-B416-4606-A269-8DE79D45030C}" srcOrd="4" destOrd="0" presId="urn:microsoft.com/office/officeart/2005/8/layout/chart3"/>
    <dgm:cxn modelId="{085E669F-A1FC-4CDB-B3EC-2633CD127BB6}" type="presParOf" srcId="{F2A54337-0AB7-4D42-9943-6766B40FC719}" destId="{30FE9BD5-26BB-42C3-9DEF-17340AFB7772}" srcOrd="5" destOrd="0" presId="urn:microsoft.com/office/officeart/2005/8/layout/chart3"/>
    <dgm:cxn modelId="{78913EF3-B035-48C2-9FAC-8328BC833CFD}" type="presParOf" srcId="{F2A54337-0AB7-4D42-9943-6766B40FC719}" destId="{16843979-DE87-466F-9447-B5746020884B}" srcOrd="6" destOrd="0" presId="urn:microsoft.com/office/officeart/2005/8/layout/chart3"/>
    <dgm:cxn modelId="{7F13B32D-DAAC-4ED7-8C5F-87A1BA669C1F}" type="presParOf" srcId="{F2A54337-0AB7-4D42-9943-6766B40FC719}" destId="{E84259C4-F1E0-457F-84B0-B187FBA1AFE6}" srcOrd="7" destOrd="0" presId="urn:microsoft.com/office/officeart/2005/8/layout/chart3"/>
    <dgm:cxn modelId="{2E4679E3-BB18-45BB-B3A8-61AB6DEF8FF8}" type="presParOf" srcId="{F2A54337-0AB7-4D42-9943-6766B40FC719}" destId="{2A81F168-2CBB-4774-AAC5-6D8CCF2F23BD}" srcOrd="8" destOrd="0" presId="urn:microsoft.com/office/officeart/2005/8/layout/chart3"/>
    <dgm:cxn modelId="{5E6258A2-2DFD-4454-AD65-AE38AFE5E029}" type="presParOf" srcId="{F2A54337-0AB7-4D42-9943-6766B40FC719}" destId="{AAD49689-C98B-41A9-BDDD-675A16DD4400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5D13E-AEC4-4799-BD0D-8A806A2E36C3}">
      <dsp:nvSpPr>
        <dsp:cNvPr id="0" name=""/>
        <dsp:cNvSpPr/>
      </dsp:nvSpPr>
      <dsp:spPr>
        <a:xfrm>
          <a:off x="1517664" y="408285"/>
          <a:ext cx="3751902" cy="3751902"/>
        </a:xfrm>
        <a:prstGeom prst="pie">
          <a:avLst>
            <a:gd name="adj1" fmla="val 16200000"/>
            <a:gd name="adj2" fmla="val 2052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smtClean="0"/>
            <a:t>sen</a:t>
          </a:r>
          <a:endParaRPr lang="pl-PL" sz="1500" kern="1200" dirty="0"/>
        </a:p>
      </dsp:txBody>
      <dsp:txXfrm>
        <a:off x="3440961" y="968837"/>
        <a:ext cx="1272967" cy="870977"/>
      </dsp:txXfrm>
    </dsp:sp>
    <dsp:sp modelId="{0023B0B2-80E7-466D-AE11-BDFFD620B27B}">
      <dsp:nvSpPr>
        <dsp:cNvPr id="0" name=""/>
        <dsp:cNvSpPr/>
      </dsp:nvSpPr>
      <dsp:spPr>
        <a:xfrm>
          <a:off x="1508172" y="429312"/>
          <a:ext cx="3751902" cy="3751902"/>
        </a:xfrm>
        <a:prstGeom prst="pie">
          <a:avLst>
            <a:gd name="adj1" fmla="val 20520000"/>
            <a:gd name="adj2" fmla="val 3240000"/>
          </a:avLst>
        </a:prstGeom>
        <a:solidFill>
          <a:srgbClr val="CCC70A"/>
        </a:solidFill>
        <a:ln w="19050" cap="rnd" cmpd="sng" algn="ctr">
          <a:solidFill>
            <a:srgbClr val="CCC70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czytanie</a:t>
          </a:r>
          <a:endParaRPr lang="pl-PL" sz="1500" kern="1200" dirty="0"/>
        </a:p>
      </dsp:txBody>
      <dsp:txXfrm>
        <a:off x="3960308" y="2126601"/>
        <a:ext cx="1116637" cy="942442"/>
      </dsp:txXfrm>
    </dsp:sp>
    <dsp:sp modelId="{CC30AB06-B416-4606-A269-8DE79D45030C}">
      <dsp:nvSpPr>
        <dsp:cNvPr id="0" name=""/>
        <dsp:cNvSpPr/>
      </dsp:nvSpPr>
      <dsp:spPr>
        <a:xfrm>
          <a:off x="1508172" y="466231"/>
          <a:ext cx="3751902" cy="3751902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gry planszowe</a:t>
          </a:r>
          <a:endParaRPr lang="pl-PL" sz="1500" kern="1200" dirty="0"/>
        </a:p>
      </dsp:txBody>
      <dsp:txXfrm>
        <a:off x="2714141" y="3280158"/>
        <a:ext cx="1339965" cy="803979"/>
      </dsp:txXfrm>
    </dsp:sp>
    <dsp:sp modelId="{16843979-DE87-466F-9447-B5746020884B}">
      <dsp:nvSpPr>
        <dsp:cNvPr id="0" name=""/>
        <dsp:cNvSpPr/>
      </dsp:nvSpPr>
      <dsp:spPr>
        <a:xfrm>
          <a:off x="1489712" y="457001"/>
          <a:ext cx="3751902" cy="3751902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bajki, filmy</a:t>
          </a:r>
          <a:endParaRPr lang="pl-PL" sz="1500" kern="1200" dirty="0"/>
        </a:p>
      </dsp:txBody>
      <dsp:txXfrm>
        <a:off x="1668374" y="2154290"/>
        <a:ext cx="1116637" cy="942442"/>
      </dsp:txXfrm>
    </dsp:sp>
    <dsp:sp modelId="{2A81F168-2CBB-4774-AAC5-6D8CCF2F23BD}">
      <dsp:nvSpPr>
        <dsp:cNvPr id="0" name=""/>
        <dsp:cNvSpPr/>
      </dsp:nvSpPr>
      <dsp:spPr>
        <a:xfrm>
          <a:off x="1498942" y="420082"/>
          <a:ext cx="3751902" cy="3751902"/>
        </a:xfrm>
        <a:prstGeom prst="pie">
          <a:avLst>
            <a:gd name="adj1" fmla="val 11880000"/>
            <a:gd name="adj2" fmla="val 16200000"/>
          </a:avLst>
        </a:prstGeom>
        <a:solidFill>
          <a:srgbClr val="D834A1"/>
        </a:solidFill>
        <a:ln w="19050" cap="rnd" cmpd="sng" algn="ctr">
          <a:solidFill>
            <a:srgbClr val="D834A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leniuchowanie </a:t>
          </a:r>
          <a:endParaRPr lang="pl-PL" sz="1500" kern="1200" dirty="0"/>
        </a:p>
      </dsp:txBody>
      <dsp:txXfrm>
        <a:off x="2046095" y="991801"/>
        <a:ext cx="1272967" cy="870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19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203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465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336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810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359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28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23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75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79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36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19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132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96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929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91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66E00-6F72-4386-AFD7-16C9491819D3}" type="datetimeFigureOut">
              <a:rPr lang="pl-PL" smtClean="0"/>
              <a:t>02.03.2021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87C5EE-1307-4167-B2E2-64144F6EEE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12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6649" y="535710"/>
            <a:ext cx="8001000" cy="1200727"/>
          </a:xfrm>
        </p:spPr>
        <p:txBody>
          <a:bodyPr>
            <a:normAutofit/>
          </a:bodyPr>
          <a:lstStyle/>
          <a:p>
            <a:r>
              <a:rPr lang="pl-PL" sz="6000" b="1" dirty="0" smtClean="0"/>
              <a:t>ZDROWY STYL ŻYCIA</a:t>
            </a:r>
            <a:endParaRPr lang="pl-PL" sz="6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754" y="2172997"/>
            <a:ext cx="4796646" cy="404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43" y="536574"/>
            <a:ext cx="7839075" cy="5581650"/>
          </a:xfrm>
          <a:prstGeom prst="rect">
            <a:avLst/>
          </a:prstGeom>
        </p:spPr>
      </p:pic>
      <p:sp>
        <p:nvSpPr>
          <p:cNvPr id="4" name="Owal 3"/>
          <p:cNvSpPr/>
          <p:nvPr/>
        </p:nvSpPr>
        <p:spPr>
          <a:xfrm>
            <a:off x="6751781" y="4932218"/>
            <a:ext cx="554182" cy="55418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5" name="Owal 4"/>
          <p:cNvSpPr/>
          <p:nvPr/>
        </p:nvSpPr>
        <p:spPr>
          <a:xfrm>
            <a:off x="6821054" y="1057563"/>
            <a:ext cx="554182" cy="55418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</a:t>
            </a:r>
          </a:p>
        </p:txBody>
      </p:sp>
      <p:sp>
        <p:nvSpPr>
          <p:cNvPr id="6" name="Owal 5"/>
          <p:cNvSpPr/>
          <p:nvPr/>
        </p:nvSpPr>
        <p:spPr>
          <a:xfrm>
            <a:off x="3154867" y="1510145"/>
            <a:ext cx="554182" cy="55418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3</a:t>
            </a:r>
          </a:p>
        </p:txBody>
      </p:sp>
      <p:sp>
        <p:nvSpPr>
          <p:cNvPr id="7" name="Owal 6"/>
          <p:cNvSpPr/>
          <p:nvPr/>
        </p:nvSpPr>
        <p:spPr>
          <a:xfrm>
            <a:off x="1044683" y="1611745"/>
            <a:ext cx="554182" cy="55418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4</a:t>
            </a:r>
          </a:p>
        </p:txBody>
      </p:sp>
      <p:sp>
        <p:nvSpPr>
          <p:cNvPr id="8" name="Owal 7"/>
          <p:cNvSpPr/>
          <p:nvPr/>
        </p:nvSpPr>
        <p:spPr>
          <a:xfrm>
            <a:off x="1722581" y="4932218"/>
            <a:ext cx="554182" cy="55418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075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81" y="920523"/>
            <a:ext cx="7809490" cy="5850589"/>
          </a:xfrm>
          <a:prstGeom prst="rect">
            <a:avLst/>
          </a:prstGeom>
        </p:spPr>
      </p:pic>
      <p:sp>
        <p:nvSpPr>
          <p:cNvPr id="3" name="Owal 2"/>
          <p:cNvSpPr/>
          <p:nvPr/>
        </p:nvSpPr>
        <p:spPr>
          <a:xfrm>
            <a:off x="304799" y="219364"/>
            <a:ext cx="554182" cy="55418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246909" y="341745"/>
            <a:ext cx="532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ZDROWE ODŻYWIANIE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48145" y="1196738"/>
            <a:ext cx="79802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Nawodnienie </a:t>
            </a:r>
            <a:r>
              <a:rPr lang="pl-PL" dirty="0" smtClean="0"/>
              <a:t>organizmu</a:t>
            </a:r>
            <a:endParaRPr lang="pl-PL" dirty="0" smtClean="0"/>
          </a:p>
          <a:p>
            <a:pPr marL="342900" indent="-342900">
              <a:buAutoNum type="arabicPeriod"/>
            </a:pPr>
            <a:r>
              <a:rPr lang="pl-PL" dirty="0" smtClean="0"/>
              <a:t>Węglowodany: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pieczywo pełnoziarniste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makarony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kasze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płatki </a:t>
            </a:r>
            <a:r>
              <a:rPr lang="pl-PL" dirty="0" smtClean="0"/>
              <a:t>owsiane</a:t>
            </a:r>
            <a:endParaRPr lang="pl-PL" dirty="0" smtClean="0"/>
          </a:p>
          <a:p>
            <a:pPr marL="342900" indent="-342900">
              <a:buAutoNum type="arabicPeriod"/>
            </a:pPr>
            <a:r>
              <a:rPr lang="pl-PL" dirty="0" smtClean="0"/>
              <a:t>Warzywa i owoce: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pomidor, cebula, por itp.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m</a:t>
            </a:r>
            <a:r>
              <a:rPr lang="pl-PL" dirty="0" smtClean="0"/>
              <a:t>alina, jeżyna, </a:t>
            </a:r>
            <a:r>
              <a:rPr lang="pl-PL" dirty="0" smtClean="0"/>
              <a:t>truskawka</a:t>
            </a:r>
            <a:endParaRPr lang="pl-PL" dirty="0" smtClean="0"/>
          </a:p>
          <a:p>
            <a:pPr marL="342900" indent="-342900">
              <a:buAutoNum type="arabicPeriod"/>
            </a:pPr>
            <a:r>
              <a:rPr lang="pl-PL" dirty="0" smtClean="0"/>
              <a:t>Nabiał i ryby: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Mleko, maślanka, jajka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Tuńczyk, krewetki, makrela</a:t>
            </a:r>
          </a:p>
          <a:p>
            <a:pPr marL="342900" indent="-342900">
              <a:buAutoNum type="arabicPeriod"/>
            </a:pPr>
            <a:r>
              <a:rPr lang="pl-PL" dirty="0" smtClean="0"/>
              <a:t>Mięso: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Wieprzowina, wołowina, drób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 smtClean="0"/>
              <a:t>Tłuszcze: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Oleje, masło, oliwa z oliwek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1246909" y="341745"/>
            <a:ext cx="532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ZDROWE ODŻYWIANIE</a:t>
            </a:r>
            <a:endParaRPr lang="pl-PL" dirty="0"/>
          </a:p>
        </p:txBody>
      </p:sp>
      <p:sp>
        <p:nvSpPr>
          <p:cNvPr id="5" name="Owal 4"/>
          <p:cNvSpPr/>
          <p:nvPr/>
        </p:nvSpPr>
        <p:spPr>
          <a:xfrm>
            <a:off x="304799" y="219364"/>
            <a:ext cx="554182" cy="55418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1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058" y="177944"/>
            <a:ext cx="1341919" cy="147962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971" y="496455"/>
            <a:ext cx="1976920" cy="1186152"/>
          </a:xfrm>
          <a:prstGeom prst="rect">
            <a:avLst/>
          </a:prstGeom>
        </p:spPr>
      </p:pic>
      <p:pic>
        <p:nvPicPr>
          <p:cNvPr id="3074" name="Picture 2" descr="Owoce i warzywa | SDN Sp. z o.o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73" y="1862969"/>
            <a:ext cx="2088446" cy="125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404" y="2660583"/>
            <a:ext cx="1402567" cy="876604"/>
          </a:xfrm>
          <a:prstGeom prst="rect">
            <a:avLst/>
          </a:prstGeom>
        </p:spPr>
      </p:pic>
      <p:pic>
        <p:nvPicPr>
          <p:cNvPr id="3078" name="Picture 6" descr="Jakie ryby podawać dziecku do jedzen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387" y="4000917"/>
            <a:ext cx="1884603" cy="12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701" y="3363043"/>
            <a:ext cx="1772073" cy="168614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2766" y="5279911"/>
            <a:ext cx="2562080" cy="14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/>
        </p:nvSpPr>
        <p:spPr>
          <a:xfrm>
            <a:off x="3301999" y="3103357"/>
            <a:ext cx="554182" cy="55418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2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990109" y="3195782"/>
            <a:ext cx="532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AKTYWNOŚĆ RUCHOWA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53" y="701386"/>
            <a:ext cx="1491529" cy="13480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03" y="371460"/>
            <a:ext cx="2412562" cy="200789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670" y="1069084"/>
            <a:ext cx="2822614" cy="119020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8827" y="2875828"/>
            <a:ext cx="1763930" cy="238889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999" y="4501610"/>
            <a:ext cx="2965307" cy="166650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478" y="2875828"/>
            <a:ext cx="2600324" cy="1985864"/>
          </a:xfrm>
          <a:prstGeom prst="rect">
            <a:avLst/>
          </a:prstGeom>
        </p:spPr>
      </p:pic>
      <p:cxnSp>
        <p:nvCxnSpPr>
          <p:cNvPr id="12" name="Łącznik prosty ze strzałką 11"/>
          <p:cNvCxnSpPr/>
          <p:nvPr/>
        </p:nvCxnSpPr>
        <p:spPr>
          <a:xfrm flipV="1">
            <a:off x="4714875" y="2259286"/>
            <a:ext cx="0" cy="760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 flipV="1">
            <a:off x="3301999" y="2259286"/>
            <a:ext cx="688110" cy="616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3168071" y="3713904"/>
            <a:ext cx="1032165" cy="486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6646597" y="3405633"/>
            <a:ext cx="992453" cy="54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5834608" y="2281716"/>
            <a:ext cx="797690" cy="754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5411757" y="3812324"/>
            <a:ext cx="83719" cy="388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/>
        </p:nvSpPr>
        <p:spPr>
          <a:xfrm>
            <a:off x="935542" y="341745"/>
            <a:ext cx="554182" cy="55418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3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694584" y="434170"/>
            <a:ext cx="532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WYPOCZYNEK</a:t>
            </a:r>
            <a:endParaRPr lang="pl-PL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57118302"/>
              </p:ext>
            </p:extLst>
          </p:nvPr>
        </p:nvGraphicFramePr>
        <p:xfrm>
          <a:off x="1773382" y="849714"/>
          <a:ext cx="6899564" cy="4466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6418" y="1060722"/>
            <a:ext cx="2099735" cy="10034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8827" y="3278620"/>
            <a:ext cx="2310534" cy="150799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1553" y="5168515"/>
            <a:ext cx="2103221" cy="140708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749" y="3439535"/>
            <a:ext cx="2591266" cy="158504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542" y="1250817"/>
            <a:ext cx="1953716" cy="162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/>
        </p:nvSpPr>
        <p:spPr>
          <a:xfrm>
            <a:off x="663683" y="354445"/>
            <a:ext cx="554182" cy="55418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4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465984" y="446870"/>
            <a:ext cx="532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DOBRA KONDYCJA PSYCHICZNA</a:t>
            </a:r>
            <a:endParaRPr lang="pl-PL" dirty="0"/>
          </a:p>
        </p:txBody>
      </p:sp>
      <p:sp>
        <p:nvSpPr>
          <p:cNvPr id="4" name="Serce 3"/>
          <p:cNvSpPr/>
          <p:nvPr/>
        </p:nvSpPr>
        <p:spPr>
          <a:xfrm>
            <a:off x="803563" y="1607128"/>
            <a:ext cx="1948873" cy="1708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Wiara w swoje możliwości</a:t>
            </a:r>
            <a:endParaRPr lang="pl-PL" dirty="0"/>
          </a:p>
        </p:txBody>
      </p:sp>
      <p:sp>
        <p:nvSpPr>
          <p:cNvPr id="5" name="Serce 4"/>
          <p:cNvSpPr/>
          <p:nvPr/>
        </p:nvSpPr>
        <p:spPr>
          <a:xfrm>
            <a:off x="2461490" y="3883892"/>
            <a:ext cx="1948873" cy="1708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Pozytywne myślenie </a:t>
            </a:r>
            <a:endParaRPr lang="pl-PL" dirty="0"/>
          </a:p>
        </p:txBody>
      </p:sp>
      <p:sp>
        <p:nvSpPr>
          <p:cNvPr id="6" name="Serce 5"/>
          <p:cNvSpPr/>
          <p:nvPr/>
        </p:nvSpPr>
        <p:spPr>
          <a:xfrm>
            <a:off x="4241511" y="1270000"/>
            <a:ext cx="2553855" cy="238298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Zaspokajanie potrzeb</a:t>
            </a:r>
            <a:endParaRPr lang="pl-PL" dirty="0"/>
          </a:p>
        </p:txBody>
      </p:sp>
      <p:sp>
        <p:nvSpPr>
          <p:cNvPr id="7" name="Serce 6"/>
          <p:cNvSpPr/>
          <p:nvPr/>
        </p:nvSpPr>
        <p:spPr>
          <a:xfrm>
            <a:off x="6192981" y="4442691"/>
            <a:ext cx="1948873" cy="170872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Dobry plan dnia</a:t>
            </a:r>
            <a:endParaRPr lang="pl-PL" dirty="0"/>
          </a:p>
        </p:txBody>
      </p:sp>
      <p:sp>
        <p:nvSpPr>
          <p:cNvPr id="8" name="Serce 7"/>
          <p:cNvSpPr/>
          <p:nvPr/>
        </p:nvSpPr>
        <p:spPr>
          <a:xfrm>
            <a:off x="7601527" y="2406073"/>
            <a:ext cx="2041236" cy="18195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Poczucie bycia kochanym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287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/>
        </p:nvSpPr>
        <p:spPr>
          <a:xfrm>
            <a:off x="646256" y="354445"/>
            <a:ext cx="554182" cy="55418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5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465984" y="446870"/>
            <a:ext cx="532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DBANIE O HIGIENĘ OSOBISTĄ I ODPOWIEDNI UBIÓR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048" y="1002146"/>
            <a:ext cx="3511888" cy="558338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786708" y="2854036"/>
            <a:ext cx="134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Mycie zębów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23635" y="1613814"/>
            <a:ext cx="1726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Dbanie o odpowiedni ubiór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224784" y="5029091"/>
            <a:ext cx="1348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Częste mycie rąk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647709" y="3454392"/>
            <a:ext cx="1293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Codzienna kąpiel lub prysznic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795366" y="5292436"/>
            <a:ext cx="2229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Noszenie odpowiedniego obuwia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906202" y="1893347"/>
            <a:ext cx="2118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Higiena uszu i  nosa</a:t>
            </a:r>
            <a:endParaRPr lang="pl-PL" dirty="0"/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2460962" y="1995055"/>
            <a:ext cx="1372129" cy="22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2760618" y="3038764"/>
            <a:ext cx="1774437" cy="295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5671127" y="2105783"/>
            <a:ext cx="1043709" cy="323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 flipV="1">
            <a:off x="2216727" y="4775200"/>
            <a:ext cx="1616364" cy="577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9" idx="1"/>
          </p:cNvCxnSpPr>
          <p:nvPr/>
        </p:nvCxnSpPr>
        <p:spPr>
          <a:xfrm flipH="1">
            <a:off x="5455986" y="3916057"/>
            <a:ext cx="2191723" cy="147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flipH="1">
            <a:off x="5479761" y="5495636"/>
            <a:ext cx="1235075" cy="82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5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45612" y="1203807"/>
            <a:ext cx="7766936" cy="1646302"/>
          </a:xfrm>
        </p:spPr>
        <p:txBody>
          <a:bodyPr/>
          <a:lstStyle/>
          <a:p>
            <a:r>
              <a:rPr lang="pl-PL" sz="6600" b="1" dirty="0" smtClean="0"/>
              <a:t>Dziękuję za uwagę </a:t>
            </a:r>
            <a:endParaRPr lang="pl-PL" sz="6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66922" y="5223851"/>
            <a:ext cx="7766936" cy="1096899"/>
          </a:xfrm>
        </p:spPr>
        <p:txBody>
          <a:bodyPr/>
          <a:lstStyle/>
          <a:p>
            <a:r>
              <a:rPr lang="pl-PL" dirty="0" smtClean="0"/>
              <a:t>Przygotował: Jan Fryc kl. 2A</a:t>
            </a:r>
            <a:endParaRPr lang="pl-PL" dirty="0"/>
          </a:p>
        </p:txBody>
      </p:sp>
      <p:pic>
        <p:nvPicPr>
          <p:cNvPr id="2050" name="Picture 2" descr="Kameralne Spotkania z Muzyką – Szkoła Muzyczna I stopnia w Skawi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117" y="3027225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Niebieski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1385</TotalTime>
  <Words>139</Words>
  <Application>Microsoft Office PowerPoint</Application>
  <PresentationFormat>Panoramiczny</PresentationFormat>
  <Paragraphs>52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Faseta</vt:lpstr>
      <vt:lpstr>ZDROWY STYL ŻYCIA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ZDROWY STYL ŻYCIA</dc:title>
  <dc:creator>Aleksandra Cichocka-Fryc</dc:creator>
  <cp:lastModifiedBy>Aleksandra Cichocka-Fryc</cp:lastModifiedBy>
  <cp:revision>19</cp:revision>
  <dcterms:created xsi:type="dcterms:W3CDTF">2021-02-27T22:43:39Z</dcterms:created>
  <dcterms:modified xsi:type="dcterms:W3CDTF">2021-03-02T19:21:11Z</dcterms:modified>
</cp:coreProperties>
</file>