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Robot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-65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4f75a50730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4f75a50730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4f75a50730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4f75a50730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4f75a50730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4f75a50730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4f75a50730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4f75a50730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4f75a5073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4f75a5073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4f75a50730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4f75a50730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4f75a50730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4f75a50730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4f75a50730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4f75a50730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f75a50730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4f75a50730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4f75a5073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4f75a50730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613175" y="18849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RECYCLING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613163" y="2825638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And why it’s important</a:t>
            </a:r>
            <a:endParaRPr/>
          </a:p>
        </p:txBody>
      </p:sp>
      <p:cxnSp>
        <p:nvCxnSpPr>
          <p:cNvPr id="87" name="Google Shape;87;p13"/>
          <p:cNvCxnSpPr/>
          <p:nvPr/>
        </p:nvCxnSpPr>
        <p:spPr>
          <a:xfrm>
            <a:off x="527925" y="2711650"/>
            <a:ext cx="7044000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466750" y="828425"/>
            <a:ext cx="67323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 b="1"/>
              <a:t>Recycling is really important</a:t>
            </a:r>
            <a:endParaRPr sz="3000" b="1"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>
          <a:xfrm>
            <a:off x="466750" y="1738625"/>
            <a:ext cx="62949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chemeClr val="lt1"/>
                </a:solidFill>
              </a:rPr>
              <a:t>Recycling saves our environment, and if you can, you should definitely recycle.</a:t>
            </a:r>
            <a:endParaRPr sz="2700">
              <a:solidFill>
                <a:schemeClr val="lt1"/>
              </a:solidFill>
            </a:endParaRPr>
          </a:p>
        </p:txBody>
      </p:sp>
      <p:cxnSp>
        <p:nvCxnSpPr>
          <p:cNvPr id="155" name="Google Shape;155;p22"/>
          <p:cNvCxnSpPr/>
          <p:nvPr/>
        </p:nvCxnSpPr>
        <p:spPr>
          <a:xfrm>
            <a:off x="466750" y="1685850"/>
            <a:ext cx="5608500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>
            <a:spLocks noGrp="1"/>
          </p:cNvSpPr>
          <p:nvPr>
            <p:ph type="ctrTitle"/>
          </p:nvPr>
        </p:nvSpPr>
        <p:spPr>
          <a:xfrm>
            <a:off x="60565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Thank you for your attention</a:t>
            </a:r>
            <a:endParaRPr/>
          </a:p>
        </p:txBody>
      </p:sp>
      <p:cxnSp>
        <p:nvCxnSpPr>
          <p:cNvPr id="161" name="Google Shape;161;p23"/>
          <p:cNvCxnSpPr/>
          <p:nvPr/>
        </p:nvCxnSpPr>
        <p:spPr>
          <a:xfrm>
            <a:off x="497775" y="2933800"/>
            <a:ext cx="7473900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953" y="1980104"/>
            <a:ext cx="8222100" cy="40786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Przygotowano w ramach promocji projektu Erasmus+ KA122 </a:t>
            </a:r>
            <a:br>
              <a:rPr lang="pl-PL" dirty="0" smtClean="0"/>
            </a:br>
            <a:r>
              <a:rPr lang="pl-PL" dirty="0" smtClean="0"/>
              <a:t>„</a:t>
            </a:r>
            <a:r>
              <a:rPr lang="pl-PL" dirty="0" err="1" smtClean="0"/>
              <a:t>Let’s</a:t>
            </a:r>
            <a:r>
              <a:rPr lang="pl-PL" dirty="0" smtClean="0"/>
              <a:t> get eco and get inclusive with our school”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 descr="C:\Users\Nauczycielski_1\Desktop\prezentacja ersmus\received_2183322244659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19263"/>
            <a:ext cx="7604650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>
                <a:solidFill>
                  <a:schemeClr val="lt1"/>
                </a:solidFill>
              </a:rPr>
              <a:t>What is recycling?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72678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chemeClr val="accent6"/>
                </a:solidFill>
              </a:rPr>
              <a:t>Recycling is a way to dispose of your rubbish in a way that will make it easier to get rid of, or in some cases, to reuse it. It’s really important, especially nowadays with how polluted our environment is.</a:t>
            </a:r>
            <a:endParaRPr sz="2700">
              <a:solidFill>
                <a:schemeClr val="accent6"/>
              </a:solidFill>
            </a:endParaRPr>
          </a:p>
        </p:txBody>
      </p:sp>
      <p:cxnSp>
        <p:nvCxnSpPr>
          <p:cNvPr id="94" name="Google Shape;94;p14"/>
          <p:cNvCxnSpPr/>
          <p:nvPr/>
        </p:nvCxnSpPr>
        <p:spPr>
          <a:xfrm>
            <a:off x="311700" y="1229975"/>
            <a:ext cx="5608500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460950" y="112667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What does recycling help with?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444975" y="1998575"/>
            <a:ext cx="77229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Recycling helps us reduce the amount of things that end up in the ocean, in forests or in other parts of our environment. In the following slides I will show you how to recycle your trash properly.</a:t>
            </a:r>
            <a:endParaRPr sz="2800">
              <a:solidFill>
                <a:schemeClr val="accent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6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57519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rgbClr val="BF9000"/>
                </a:solidFill>
              </a:rPr>
              <a:t>The trash that you put in the yellow rubbish bins should only be plastic. There’s a lot of items made out of plastic, for example water bottles, packaging and plastic cutlery.</a:t>
            </a:r>
            <a:endParaRPr sz="2700">
              <a:solidFill>
                <a:srgbClr val="BF9000"/>
              </a:solidFill>
            </a:endParaRPr>
          </a:p>
        </p:txBody>
      </p:sp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78183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7F6000"/>
                </a:solidFill>
              </a:rPr>
              <a:t>Trash in the yellow rubbish bins</a:t>
            </a:r>
            <a:endParaRPr sz="3000">
              <a:solidFill>
                <a:srgbClr val="7F6000"/>
              </a:solidFill>
            </a:endParaRPr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6000" y="1629600"/>
            <a:ext cx="2775600" cy="2775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16"/>
          <p:cNvCxnSpPr/>
          <p:nvPr/>
        </p:nvCxnSpPr>
        <p:spPr>
          <a:xfrm>
            <a:off x="309225" y="1410325"/>
            <a:ext cx="5641200" cy="0"/>
          </a:xfrm>
          <a:prstGeom prst="straightConnector1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7599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274E13"/>
                </a:solidFill>
              </a:rPr>
              <a:t>Trash in the green rubbish bins</a:t>
            </a:r>
            <a:endParaRPr sz="3000">
              <a:solidFill>
                <a:srgbClr val="274E13"/>
              </a:solidFill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5307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rgbClr val="38761D"/>
                </a:solidFill>
              </a:rPr>
              <a:t>Items that belong in the green rubbish bins are only things made out of glass, such as windows, cups and wine bottles.</a:t>
            </a:r>
            <a:endParaRPr sz="2700">
              <a:solidFill>
                <a:srgbClr val="38761D"/>
              </a:solidFill>
            </a:endParaRPr>
          </a:p>
        </p:txBody>
      </p:sp>
      <p:cxnSp>
        <p:nvCxnSpPr>
          <p:cNvPr id="115" name="Google Shape;115;p17"/>
          <p:cNvCxnSpPr/>
          <p:nvPr/>
        </p:nvCxnSpPr>
        <p:spPr>
          <a:xfrm>
            <a:off x="311700" y="1413025"/>
            <a:ext cx="56085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16" name="Google Shape;11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9350" y="1465800"/>
            <a:ext cx="2730055" cy="339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6498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1C4587"/>
                </a:solidFill>
              </a:rPr>
              <a:t>Trash in the blue rubbish bins</a:t>
            </a:r>
            <a:endParaRPr sz="3000">
              <a:solidFill>
                <a:srgbClr val="1C4587"/>
              </a:solidFill>
            </a:endParaRPr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49224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rgbClr val="1155CC"/>
                </a:solidFill>
              </a:rPr>
              <a:t>In blue rubbish bins you will find things that are made out of paper, like newspapers and cardboard boxes.</a:t>
            </a:r>
            <a:endParaRPr sz="2700">
              <a:solidFill>
                <a:srgbClr val="1155CC"/>
              </a:solidFill>
            </a:endParaRPr>
          </a:p>
        </p:txBody>
      </p:sp>
      <p:cxnSp>
        <p:nvCxnSpPr>
          <p:cNvPr id="123" name="Google Shape;123;p18"/>
          <p:cNvCxnSpPr/>
          <p:nvPr/>
        </p:nvCxnSpPr>
        <p:spPr>
          <a:xfrm>
            <a:off x="311700" y="1413025"/>
            <a:ext cx="5608500" cy="0"/>
          </a:xfrm>
          <a:prstGeom prst="straightConnector1">
            <a:avLst/>
          </a:prstGeom>
          <a:noFill/>
          <a:ln w="38100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1700" y="1380725"/>
            <a:ext cx="2445664" cy="352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6A40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5412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783F04"/>
                </a:solidFill>
              </a:rPr>
              <a:t>Trash in the brown rubbish bin</a:t>
            </a:r>
            <a:endParaRPr sz="3000">
              <a:solidFill>
                <a:srgbClr val="783F04"/>
              </a:solidFill>
            </a:endParaRPr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54126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rgbClr val="783F04"/>
                </a:solidFill>
              </a:rPr>
              <a:t>The trash that you will see in the brown rubbish bin is usually related to something you can grow, like potato peel or old vegetables/fruits.</a:t>
            </a:r>
            <a:endParaRPr sz="2700">
              <a:solidFill>
                <a:srgbClr val="783F04"/>
              </a:solidFill>
            </a:endParaRPr>
          </a:p>
        </p:txBody>
      </p:sp>
      <p:cxnSp>
        <p:nvCxnSpPr>
          <p:cNvPr id="131" name="Google Shape;131;p19"/>
          <p:cNvCxnSpPr/>
          <p:nvPr/>
        </p:nvCxnSpPr>
        <p:spPr>
          <a:xfrm>
            <a:off x="311700" y="1413025"/>
            <a:ext cx="5608500" cy="0"/>
          </a:xfrm>
          <a:prstGeom prst="straightConnector1">
            <a:avLst/>
          </a:prstGeom>
          <a:noFill/>
          <a:ln w="38100" cap="flat" cmpd="sng">
            <a:solidFill>
              <a:srgbClr val="783F04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2" name="Google Shape;13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2650" y="1413025"/>
            <a:ext cx="2754251" cy="343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B1C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69888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chemeClr val="lt1"/>
                </a:solidFill>
              </a:rPr>
              <a:t>The trash in the black rubbish bins</a:t>
            </a:r>
            <a:endParaRPr sz="3000">
              <a:solidFill>
                <a:schemeClr val="lt1"/>
              </a:solidFill>
            </a:endParaRPr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56916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rgbClr val="EFEFEF"/>
                </a:solidFill>
              </a:rPr>
              <a:t>The trash you should throw into the black bins can be anything that you can’t throw into the already mentioned rubbish bins.</a:t>
            </a:r>
            <a:endParaRPr sz="2700">
              <a:solidFill>
                <a:srgbClr val="EFEFEF"/>
              </a:solidFill>
            </a:endParaRPr>
          </a:p>
        </p:txBody>
      </p:sp>
      <p:cxnSp>
        <p:nvCxnSpPr>
          <p:cNvPr id="139" name="Google Shape;139;p20"/>
          <p:cNvCxnSpPr/>
          <p:nvPr/>
        </p:nvCxnSpPr>
        <p:spPr>
          <a:xfrm>
            <a:off x="311700" y="1413025"/>
            <a:ext cx="56085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0" name="Google Shape;14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8150" y="1311300"/>
            <a:ext cx="2769009" cy="352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311700" y="1465800"/>
            <a:ext cx="55482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700">
                <a:solidFill>
                  <a:schemeClr val="lt1"/>
                </a:solidFill>
              </a:rPr>
              <a:t>A rubbish bin made specifically for ashes doesn’t exist, so If you have a fireplace it’s important to dispose of the ashes in a correct way.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146" name="Google Shape;146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63174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434343"/>
                </a:solidFill>
              </a:rPr>
              <a:t>Ashes</a:t>
            </a:r>
            <a:endParaRPr sz="3000">
              <a:solidFill>
                <a:srgbClr val="434343"/>
              </a:solidFill>
            </a:endParaRPr>
          </a:p>
        </p:txBody>
      </p:sp>
      <p:cxnSp>
        <p:nvCxnSpPr>
          <p:cNvPr id="147" name="Google Shape;147;p21"/>
          <p:cNvCxnSpPr/>
          <p:nvPr/>
        </p:nvCxnSpPr>
        <p:spPr>
          <a:xfrm>
            <a:off x="311700" y="1413025"/>
            <a:ext cx="5608500" cy="0"/>
          </a:xfrm>
          <a:prstGeom prst="straightConnector1">
            <a:avLst/>
          </a:prstGeom>
          <a:noFill/>
          <a:ln w="38100" cap="flat" cmpd="sng">
            <a:solidFill>
              <a:srgbClr val="1A1B1C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8" name="Google Shape;14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2108" y="1413025"/>
            <a:ext cx="2767017" cy="310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322</Words>
  <Application>Microsoft Office PowerPoint</Application>
  <PresentationFormat>Pokaz na ekranie (16:9)</PresentationFormat>
  <Paragraphs>22</Paragraphs>
  <Slides>13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Roboto</vt:lpstr>
      <vt:lpstr>Geometric</vt:lpstr>
      <vt:lpstr>RECYCLING</vt:lpstr>
      <vt:lpstr>What is recycling?</vt:lpstr>
      <vt:lpstr>What does recycling help with?</vt:lpstr>
      <vt:lpstr>Trash in the yellow rubbish bins</vt:lpstr>
      <vt:lpstr>Trash in the green rubbish bins</vt:lpstr>
      <vt:lpstr>Trash in the blue rubbish bins</vt:lpstr>
      <vt:lpstr>Trash in the brown rubbish bin</vt:lpstr>
      <vt:lpstr>The trash in the black rubbish bins</vt:lpstr>
      <vt:lpstr>Ashes</vt:lpstr>
      <vt:lpstr>Recycling is really important</vt:lpstr>
      <vt:lpstr>Thank you for your attention</vt:lpstr>
      <vt:lpstr>Przygotowano w ramach promocji projektu Erasmus+ KA122  „Let’s get eco and get inclusive with our school”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</dc:title>
  <dc:creator>Nauczycielski_1</dc:creator>
  <cp:lastModifiedBy>Nauczycielski_1</cp:lastModifiedBy>
  <cp:revision>3</cp:revision>
  <dcterms:modified xsi:type="dcterms:W3CDTF">2023-06-13T10:19:03Z</dcterms:modified>
</cp:coreProperties>
</file>